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418D-0872-744C-B94A-B568CE9A0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B7803-4B94-9540-82A6-4FB926F6C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07F3-BC60-8D4F-BCDF-7BA01592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80003-B0C7-834C-B891-D70F7034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50782-71DA-CC49-9998-43FF1B46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5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4DA-BC04-3940-8408-16D771CB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65C17-FF69-BB40-B346-4C882646D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BFFFA-DE73-664E-BA02-73461FD0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9AF5F-63A0-BD44-B1F5-190D21FF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85CD4-212C-5C46-9817-9C3B98AE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0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29FF01-3AAA-6F48-AFC6-C66883B41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59AA3-CAAA-7B4E-9489-2ED3FA0D5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51835-1665-D547-B883-7463C16C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86083-51C8-4E49-A83F-ABC73577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DF7BB-D02C-9843-9F72-24AFF91D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4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E8BF-BC53-8A41-A35C-C0F96C7A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6268B-CE23-164C-9BDC-79AF35480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71B72-B857-4948-88E6-09BBD9CF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8B39B-73E0-3148-A695-A1535986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D3655-E9F6-4D41-A5E7-F95E1804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1FB-6828-D848-AC4A-7C698993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D5A07-0B97-2E4C-BBAA-8DFD3E9DD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5CBD6-8A1F-0846-B245-C0CCA011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7FE7-E906-2C49-83BA-1E8CF85D0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B2730-4127-2F4C-A91C-46E6113E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3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AC29-CCB3-3A49-93DF-079E27F8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4C74F-A400-654B-A913-320ADF449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AAC77-82C6-EB40-A60C-6CB73E084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D2B79-045D-0242-B564-ECFFC9D4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0CBE1-F7DB-FA47-89D8-37F2623A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7F7F3-952C-6945-9BDA-D19F5218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9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9796-316E-2748-9D62-3AA5FD74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CF539-1A18-6544-BEFF-BC0D9C282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0ED2D-76B9-5941-955B-96ADCBCAB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FB4F8-26D6-8143-BE30-BA799EEB5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80777-E998-8743-B039-EB74E834A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74930C-A00A-E14F-8F1F-D37FD58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FD5F0-0D6E-0542-ADE9-8B15F90C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B55BBF-2341-6249-8DD7-DF05ECEF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8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97CD-A0DF-DC41-8A0C-B445F62B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57400-9A6B-9D47-802C-27ED102C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8F720-0C7C-5E4F-8570-8595E4E2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33A81-1508-EC42-BE28-1A48F9D1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1D6B4D-6B1B-6B42-BEAD-EDA6BDFE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D439B7-6CD4-0D4A-A5D1-4CB29076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196AA-EC9E-1941-80D0-AEF93E88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7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6F0B-2C73-124B-8C62-4C11D9FE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A975F-03B4-964A-8C0E-2962B2FC2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6C3D8-7790-CA4F-BDD8-212E295EA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17012-EE3B-C64E-8088-3E0B91AB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B33A2-36FC-9A40-AEB6-98B7B7A6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08F52-063E-224D-B669-CBA06A19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81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EC531-815F-B541-9F25-E5ED7E8CA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066FB-992D-B242-ABE7-8A2660D5C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4C1E7-5531-CC49-B658-75DD50FF0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213B6-8F4B-8A4D-BB71-8C1F7677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A5576-F51D-C041-912A-76DD867E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BECFC-BAA2-3F42-9AA2-FB32545D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5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414D4-0FD1-7046-9E36-A03656FB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2197C-2F68-A148-AF15-7B3C9F63C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9165D-97CD-F04B-8835-6B4957B96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C340-6B6E-0F49-B0EB-F15963D04B6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7EDD0-757C-F741-BDF8-2BFF4AE64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A3BBA-57E1-3149-82FD-99D02D515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59B56-9A62-544E-9CAA-50EBC20D4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7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6B462E-1861-B04D-87E1-93102588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357"/>
            <a:ext cx="6122255" cy="4271341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17673CC0-7897-AD4F-A741-A0736660E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46" y="1466357"/>
            <a:ext cx="6122254" cy="42713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E7CE6B-D86A-9447-93E2-62721FF1C7BA}"/>
              </a:ext>
            </a:extLst>
          </p:cNvPr>
          <p:cNvSpPr txBox="1"/>
          <p:nvPr/>
        </p:nvSpPr>
        <p:spPr>
          <a:xfrm>
            <a:off x="506628" y="358346"/>
            <a:ext cx="206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 CO2 flux (NEE) </a:t>
            </a:r>
          </a:p>
        </p:txBody>
      </p:sp>
    </p:spTree>
    <p:extLst>
      <p:ext uri="{BB962C8B-B14F-4D97-AF65-F5344CB8AC3E}">
        <p14:creationId xmlns:p14="http://schemas.microsoft.com/office/powerpoint/2010/main" val="61170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76A58E7-9583-FD4E-A58E-35E0C48A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2" y="988540"/>
            <a:ext cx="5561366" cy="388002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FF5DB14-7053-854C-A3D3-5BDEF15F1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83" y="988540"/>
            <a:ext cx="5933303" cy="41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2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44453AC-5100-A840-AC26-4F9A8F3A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74" y="883509"/>
            <a:ext cx="6048426" cy="421983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849C18F-17C8-C24A-9B58-CACF5AE1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" y="883509"/>
            <a:ext cx="6048426" cy="42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0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A0C5F38-D85F-534D-ABA4-BC697D14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315"/>
            <a:ext cx="6096000" cy="4253024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A7DD718B-2D6A-7548-B3EC-1646D2BDF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92" y="1396313"/>
            <a:ext cx="6276408" cy="4378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59A12-20FA-C848-8B66-7D241C9CCB04}"/>
              </a:ext>
            </a:extLst>
          </p:cNvPr>
          <p:cNvSpPr txBox="1"/>
          <p:nvPr/>
        </p:nvSpPr>
        <p:spPr>
          <a:xfrm>
            <a:off x="506628" y="358346"/>
            <a:ext cx="206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 CO2 flux (NEE) </a:t>
            </a:r>
          </a:p>
        </p:txBody>
      </p:sp>
    </p:spTree>
    <p:extLst>
      <p:ext uri="{BB962C8B-B14F-4D97-AF65-F5344CB8AC3E}">
        <p14:creationId xmlns:p14="http://schemas.microsoft.com/office/powerpoint/2010/main" val="86235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C8E0A163-F876-1142-B3E4-D851C8EF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388"/>
            <a:ext cx="6018770" cy="4199141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B2DB94E-B1B0-F04B-B824-BD35419E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84" y="1260390"/>
            <a:ext cx="6018770" cy="4199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1A9A46-C9D4-7B42-806F-90793660EC3F}"/>
              </a:ext>
            </a:extLst>
          </p:cNvPr>
          <p:cNvSpPr txBox="1"/>
          <p:nvPr/>
        </p:nvSpPr>
        <p:spPr>
          <a:xfrm>
            <a:off x="506628" y="358346"/>
            <a:ext cx="281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Heat Flux (W m-2)</a:t>
            </a:r>
          </a:p>
        </p:txBody>
      </p:sp>
    </p:spTree>
    <p:extLst>
      <p:ext uri="{BB962C8B-B14F-4D97-AF65-F5344CB8AC3E}">
        <p14:creationId xmlns:p14="http://schemas.microsoft.com/office/powerpoint/2010/main" val="405990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EBE4EA-3B97-464C-A957-051D7E5D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07"/>
            <a:ext cx="5979847" cy="4171987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11503A4D-7F16-6F45-9D3B-BC097A1A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006"/>
            <a:ext cx="6096000" cy="4253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2B89A-1FD5-E041-A602-5217D11C01AF}"/>
              </a:ext>
            </a:extLst>
          </p:cNvPr>
          <p:cNvSpPr txBox="1"/>
          <p:nvPr/>
        </p:nvSpPr>
        <p:spPr>
          <a:xfrm>
            <a:off x="506627" y="358346"/>
            <a:ext cx="278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Sensible Heat Flux (W m-2)</a:t>
            </a:r>
          </a:p>
        </p:txBody>
      </p:sp>
    </p:spTree>
    <p:extLst>
      <p:ext uri="{BB962C8B-B14F-4D97-AF65-F5344CB8AC3E}">
        <p14:creationId xmlns:p14="http://schemas.microsoft.com/office/powerpoint/2010/main" val="308137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0F0638-53AE-2341-8ED0-B8DADAD7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29361"/>
            <a:ext cx="6045335" cy="4217675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9732A36E-215C-4A43-971F-12663334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64" y="1429362"/>
            <a:ext cx="6045336" cy="4217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939C0-64AE-AA47-A218-15D9AE79EBE1}"/>
              </a:ext>
            </a:extLst>
          </p:cNvPr>
          <p:cNvSpPr txBox="1"/>
          <p:nvPr/>
        </p:nvSpPr>
        <p:spPr>
          <a:xfrm>
            <a:off x="605482" y="457200"/>
            <a:ext cx="206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u* </a:t>
            </a:r>
            <a:r>
              <a:rPr lang="en-US" dirty="0"/>
              <a:t>(m s-1)</a:t>
            </a:r>
          </a:p>
        </p:txBody>
      </p:sp>
    </p:spTree>
    <p:extLst>
      <p:ext uri="{BB962C8B-B14F-4D97-AF65-F5344CB8AC3E}">
        <p14:creationId xmlns:p14="http://schemas.microsoft.com/office/powerpoint/2010/main" val="279552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ree, screenshot&#10;&#10;Description automatically generated">
            <a:extLst>
              <a:ext uri="{FF2B5EF4-FFF2-40B4-BE49-F238E27FC236}">
                <a16:creationId xmlns:a16="http://schemas.microsoft.com/office/drawing/2014/main" id="{0F91D0FA-252D-1542-9367-83CFC23D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4202"/>
            <a:ext cx="6051723" cy="4222133"/>
          </a:xfrm>
          <a:prstGeom prst="rect">
            <a:avLst/>
          </a:prstGeom>
        </p:spPr>
      </p:pic>
      <p:pic>
        <p:nvPicPr>
          <p:cNvPr id="7" name="Picture 6" descr="A picture containing text, tree, screenshot&#10;&#10;Description automatically generated">
            <a:extLst>
              <a:ext uri="{FF2B5EF4-FFF2-40B4-BE49-F238E27FC236}">
                <a16:creationId xmlns:a16="http://schemas.microsoft.com/office/drawing/2014/main" id="{17E2D94A-FFE5-F24D-A086-EBC4F916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277" y="1054203"/>
            <a:ext cx="6051723" cy="42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4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FD3711-1CF4-624E-91E1-97B653814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2745"/>
            <a:ext cx="6198973" cy="432486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76E4FC9-DFC4-E446-B301-62C37066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275" y="1346886"/>
            <a:ext cx="5968725" cy="41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6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6C394D9-9070-9C40-993F-66AD843A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24" y="1038683"/>
            <a:ext cx="5986437" cy="4176584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E6E3500-09E8-3A45-82C7-03C9F1B8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8" y="1038683"/>
            <a:ext cx="5986438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8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58E07E8-1B8C-5943-9F6B-3B326448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322"/>
            <a:ext cx="6096000" cy="4253023"/>
          </a:xfrm>
          <a:prstGeom prst="rect">
            <a:avLst/>
          </a:prstGeom>
        </p:spPr>
      </p:pic>
      <p:pic>
        <p:nvPicPr>
          <p:cNvPr id="7" name="Picture 6" descr="A picture containing text, plant, screenshot&#10;&#10;Description automatically generated">
            <a:extLst>
              <a:ext uri="{FF2B5EF4-FFF2-40B4-BE49-F238E27FC236}">
                <a16:creationId xmlns:a16="http://schemas.microsoft.com/office/drawing/2014/main" id="{B468550B-6167-ED42-AF92-0979704D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971323"/>
            <a:ext cx="6096001" cy="42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2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32</Words>
  <Application>Microsoft Macintosh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SERBIN</dc:creator>
  <cp:lastModifiedBy>SHAWN SERBIN</cp:lastModifiedBy>
  <cp:revision>18</cp:revision>
  <dcterms:created xsi:type="dcterms:W3CDTF">2021-06-22T20:12:13Z</dcterms:created>
  <dcterms:modified xsi:type="dcterms:W3CDTF">2021-06-23T16:58:40Z</dcterms:modified>
</cp:coreProperties>
</file>